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3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5300D-8053-4E8D-AD1F-CEFFE6C18CF1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6004-7B0A-4014-9494-F9BE1A946B5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4485184" cy="1143000"/>
          </a:xfrm>
        </p:spPr>
        <p:txBody>
          <a:bodyPr>
            <a:normAutofit/>
          </a:bodyPr>
          <a:lstStyle/>
          <a:p>
            <a:pPr algn="l"/>
            <a:r>
              <a:rPr lang="it-IT" sz="6000" dirty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rPr>
              <a:t>TIMELINE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1720" y="2595893"/>
            <a:ext cx="6552728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rPr>
              <a:t>LEGENDA:</a:t>
            </a: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RISCHIO BASSO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RISCHIO MEDIO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RISCHIO ALTO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EC4F01F-665B-4587-9870-DC23C2E049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1331640" cy="19991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 MAGGIO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+4 PTI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+8 PTI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+12 PTI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15 MAGGIO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NULLA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IMPREVISTI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NULLA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5 GIUGNO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RADDOPPIA PTI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IMPREVISTI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15 GIUGNO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IMPREVISTI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NULLA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3 LUGLIO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IMPREVISTI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RIORGANIZZAZIONE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NULLA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15 LUGLIO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NULLA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NULLA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RIORGANIZZAZIONE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 AGOSTO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RIORGANIZZAZIONE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RADDOPPIA PTI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15 AGOSTO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RIPOSO +1PTI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RIPOSO +2 PTI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RIPOSO +3PTI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3 SETTEMBRE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RIPOSO +1PTI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IMPREVISTI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22 SETTEMBRE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IMPREVISTI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NULLA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DIMEZZA PUNTEGGIO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10 GENNAIO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+2 PTI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+4 PTI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+6 PTI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12 OTTOBRE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IMPREVISTI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IMPREVISTI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+8 PTI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22 OTTOBRE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NULLA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NULLA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4 NOVEMBRE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912768" cy="4525963"/>
          </a:xfrm>
        </p:spPr>
        <p:txBody>
          <a:bodyPr>
            <a:normAutofit/>
          </a:bodyPr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NULLA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VISITA MEDICA +3 PTI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VISITA MEDICA + 8 PTI</a:t>
            </a:r>
          </a:p>
          <a:p>
            <a:pPr>
              <a:buNone/>
            </a:pPr>
            <a:endParaRPr lang="it-IT" sz="220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  <a:p>
            <a:pPr>
              <a:buNone/>
            </a:pPr>
            <a:r>
              <a:rPr lang="it-IT" sz="2200" dirty="0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NB SOLO SE SI e’INVESTITO SULLA SORVEGLIANZA SANITARIA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23 NOVEMBRE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IMPREVISTI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IMPREVISTI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4 DICEMBRE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IMPREVISTI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IMPREVISTI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25 DICEMBRE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7200800" cy="4525963"/>
          </a:xfrm>
        </p:spPr>
        <p:txBody>
          <a:bodyPr>
            <a:normAutofit/>
          </a:bodyPr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+3 PTI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+6 PTI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</a:t>
            </a:r>
            <a:r>
              <a:rPr lang="it-IT" sz="440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: +8 PTI</a:t>
            </a:r>
            <a:endParaRPr lang="it-IT" sz="4400" dirty="0">
              <a:solidFill>
                <a:schemeClr val="accent4">
                  <a:lumMod val="75000"/>
                </a:schemeClr>
              </a:solidFill>
              <a:latin typeface="Impact" pitchFamily="34" charset="0"/>
            </a:endParaRPr>
          </a:p>
          <a:p>
            <a:pPr lvl="0">
              <a:buNone/>
            </a:pPr>
            <a:r>
              <a:rPr lang="it-IT" sz="2200" dirty="0">
                <a:solidFill>
                  <a:prstClr val="white">
                    <a:lumMod val="50000"/>
                  </a:prstClr>
                </a:solidFill>
                <a:latin typeface="Impact" pitchFamily="34" charset="0"/>
              </a:rPr>
              <a:t>NB SOLO A CHI RISPONDE CORRETTAMENTE ALL’ULTIMA DOMANDA</a:t>
            </a:r>
          </a:p>
          <a:p>
            <a:endParaRPr lang="it-IT" sz="4400" dirty="0">
              <a:solidFill>
                <a:schemeClr val="accent4">
                  <a:lumMod val="75000"/>
                </a:schemeClr>
              </a:solidFill>
              <a:latin typeface="Impact" pitchFamily="34" charset="0"/>
            </a:endParaRPr>
          </a:p>
          <a:p>
            <a:endParaRPr lang="it-IT" sz="4400" dirty="0">
              <a:solidFill>
                <a:schemeClr val="accent4">
                  <a:lumMod val="75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20 GENNAIO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NULLA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IMPREVISTI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5 FEBBRAIO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IMPREVISTI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NULLA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17 FEBBRAIO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IMPREVISTI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NULLA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NULLA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3 MARZ0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NULLA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IMPREVISTI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18 MARZ0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+2 PTI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+3 PTI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+4 PTI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 APRILE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-2 PTI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-3 PTI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-4 PTI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latin typeface="Impact" pitchFamily="34" charset="0"/>
              </a:rPr>
              <a:t>15 APRILE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0"/>
            <a:ext cx="6552728" cy="4525963"/>
          </a:xfrm>
        </p:spPr>
        <p:txBody>
          <a:bodyPr/>
          <a:lstStyle/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endParaRPr lang="it-IT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r>
              <a:rPr lang="it-IT" sz="4400" dirty="0">
                <a:solidFill>
                  <a:schemeClr val="bg2">
                    <a:lumMod val="50000"/>
                  </a:schemeClr>
                </a:solidFill>
                <a:latin typeface="Impact" pitchFamily="34" charset="0"/>
              </a:rPr>
              <a:t>RB: IMPREVISTI</a:t>
            </a:r>
          </a:p>
          <a:p>
            <a:r>
              <a:rPr lang="it-IT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RM: NULLA</a:t>
            </a:r>
          </a:p>
          <a:p>
            <a:r>
              <a:rPr lang="it-IT" sz="4400" dirty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RA: IMPREVISTI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Presentazione su schermo (4:3)</PresentationFormat>
  <Paragraphs>152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Calibri</vt:lpstr>
      <vt:lpstr>Impact</vt:lpstr>
      <vt:lpstr>Tema di Office</vt:lpstr>
      <vt:lpstr>TIMELINE</vt:lpstr>
      <vt:lpstr>10 GENNAIO</vt:lpstr>
      <vt:lpstr>20 GENNAIO</vt:lpstr>
      <vt:lpstr>5 FEBBRAIO</vt:lpstr>
      <vt:lpstr>17 FEBBRAIO</vt:lpstr>
      <vt:lpstr>3 MARZ0</vt:lpstr>
      <vt:lpstr>18 MARZ0</vt:lpstr>
      <vt:lpstr>1 APRILE</vt:lpstr>
      <vt:lpstr>15 APRILE</vt:lpstr>
      <vt:lpstr>1 MAGGIO</vt:lpstr>
      <vt:lpstr>15 MAGGIO</vt:lpstr>
      <vt:lpstr>5 GIUGNO</vt:lpstr>
      <vt:lpstr>15 GIUGNO</vt:lpstr>
      <vt:lpstr>3 LUGLIO</vt:lpstr>
      <vt:lpstr>15 LUGLIO</vt:lpstr>
      <vt:lpstr>1 AGOSTO</vt:lpstr>
      <vt:lpstr>15 AGOSTO</vt:lpstr>
      <vt:lpstr>3 SETTEMBRE</vt:lpstr>
      <vt:lpstr>22 SETTEMBRE</vt:lpstr>
      <vt:lpstr>12 OTTOBRE</vt:lpstr>
      <vt:lpstr>22 OTTOBRE</vt:lpstr>
      <vt:lpstr>4 NOVEMBRE</vt:lpstr>
      <vt:lpstr>23 NOVEMBRE</vt:lpstr>
      <vt:lpstr>4 DICEMBRE</vt:lpstr>
      <vt:lpstr>25 DICEMBRE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</dc:title>
  <dc:creator>Utente</dc:creator>
  <cp:lastModifiedBy>surface</cp:lastModifiedBy>
  <cp:revision>7</cp:revision>
  <dcterms:created xsi:type="dcterms:W3CDTF">2018-09-22T14:35:29Z</dcterms:created>
  <dcterms:modified xsi:type="dcterms:W3CDTF">2020-02-17T15:46:38Z</dcterms:modified>
</cp:coreProperties>
</file>